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22"/>
  </p:notesMasterIdLst>
  <p:sldIdLst>
    <p:sldId id="261" r:id="rId2"/>
    <p:sldId id="519" r:id="rId3"/>
    <p:sldId id="520" r:id="rId4"/>
    <p:sldId id="521" r:id="rId5"/>
    <p:sldId id="522" r:id="rId6"/>
    <p:sldId id="363" r:id="rId7"/>
    <p:sldId id="523" r:id="rId8"/>
    <p:sldId id="592" r:id="rId9"/>
    <p:sldId id="593" r:id="rId10"/>
    <p:sldId id="607" r:id="rId11"/>
    <p:sldId id="608" r:id="rId12"/>
    <p:sldId id="609" r:id="rId13"/>
    <p:sldId id="610" r:id="rId14"/>
    <p:sldId id="611" r:id="rId15"/>
    <p:sldId id="612" r:id="rId16"/>
    <p:sldId id="613" r:id="rId17"/>
    <p:sldId id="614" r:id="rId18"/>
    <p:sldId id="615" r:id="rId19"/>
    <p:sldId id="616" r:id="rId20"/>
    <p:sldId id="617" r:id="rId21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60"/>
    <a:srgbClr val="9C4226"/>
    <a:srgbClr val="701B3A"/>
    <a:srgbClr val="953693"/>
    <a:srgbClr val="007336"/>
    <a:srgbClr val="7C5096"/>
    <a:srgbClr val="C32B36"/>
    <a:srgbClr val="39AA41"/>
    <a:srgbClr val="D52E72"/>
    <a:srgbClr val="FB7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F6D269-E1D5-4811-AA39-7FF85C7B3BDD}" v="50" dt="2026-10-05T16:26:22.2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סגנון ביניים 4 - הדגשה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סגנון ביניים 2 - הדגשה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סגנון ביניים 4 - הדגשה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סגנון ביניים 4 - הדגשה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סגנון ביניים 4 - הדגשה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234" autoAdjust="0"/>
    <p:restoredTop sz="93362" autoAdjust="0"/>
  </p:normalViewPr>
  <p:slideViewPr>
    <p:cSldViewPr snapToGrid="0">
      <p:cViewPr>
        <p:scale>
          <a:sx n="72" d="100"/>
          <a:sy n="72" d="100"/>
        </p:scale>
        <p:origin x="-461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li Rouash" userId="21ae74ec1aaa5ff5" providerId="LiveId" clId="{9F3F9780-8565-4154-9B71-142F1BB5B918}"/>
    <pc:docChg chg="custSel addSld delSld modSld">
      <pc:chgData name="Tali Rouash" userId="21ae74ec1aaa5ff5" providerId="LiveId" clId="{9F3F9780-8565-4154-9B71-142F1BB5B918}" dt="2026-10-05T16:26:22.254" v="338"/>
      <pc:docMkLst>
        <pc:docMk/>
      </pc:docMkLst>
      <pc:sldChg chg="modSp mod">
        <pc:chgData name="Tali Rouash" userId="21ae74ec1aaa5ff5" providerId="LiveId" clId="{9F3F9780-8565-4154-9B71-142F1BB5B918}" dt="2026-10-05T16:07:24.982" v="69" actId="6549"/>
        <pc:sldMkLst>
          <pc:docMk/>
          <pc:sldMk cId="1676085829" sldId="363"/>
        </pc:sldMkLst>
        <pc:spChg chg="mod">
          <ac:chgData name="Tali Rouash" userId="21ae74ec1aaa5ff5" providerId="LiveId" clId="{9F3F9780-8565-4154-9B71-142F1BB5B918}" dt="2026-10-05T16:07:24.982" v="69" actId="6549"/>
          <ac:spMkLst>
            <pc:docMk/>
            <pc:sldMk cId="1676085829" sldId="363"/>
            <ac:spMk id="3" creationId="{FE23E111-8885-EB58-671C-9C90179BE5DC}"/>
          </ac:spMkLst>
        </pc:spChg>
      </pc:sldChg>
      <pc:sldChg chg="addSp modSp mod">
        <pc:chgData name="Tali Rouash" userId="21ae74ec1aaa5ff5" providerId="LiveId" clId="{9F3F9780-8565-4154-9B71-142F1BB5B918}" dt="2026-10-05T16:04:16.051" v="12" actId="20577"/>
        <pc:sldMkLst>
          <pc:docMk/>
          <pc:sldMk cId="2400541156" sldId="519"/>
        </pc:sldMkLst>
        <pc:spChg chg="add mod">
          <ac:chgData name="Tali Rouash" userId="21ae74ec1aaa5ff5" providerId="LiveId" clId="{9F3F9780-8565-4154-9B71-142F1BB5B918}" dt="2026-10-05T16:04:16.051" v="12" actId="20577"/>
          <ac:spMkLst>
            <pc:docMk/>
            <pc:sldMk cId="2400541156" sldId="519"/>
            <ac:spMk id="5" creationId="{A1BE9803-447E-EF9E-0BF0-418C48C8C0FD}"/>
          </ac:spMkLst>
        </pc:spChg>
      </pc:sldChg>
      <pc:sldChg chg="modSp mod">
        <pc:chgData name="Tali Rouash" userId="21ae74ec1aaa5ff5" providerId="LiveId" clId="{9F3F9780-8565-4154-9B71-142F1BB5B918}" dt="2026-10-05T16:04:27.651" v="16" actId="6549"/>
        <pc:sldMkLst>
          <pc:docMk/>
          <pc:sldMk cId="3929868745" sldId="520"/>
        </pc:sldMkLst>
        <pc:spChg chg="mod">
          <ac:chgData name="Tali Rouash" userId="21ae74ec1aaa5ff5" providerId="LiveId" clId="{9F3F9780-8565-4154-9B71-142F1BB5B918}" dt="2026-10-05T16:04:27.651" v="16" actId="6549"/>
          <ac:spMkLst>
            <pc:docMk/>
            <pc:sldMk cId="3929868745" sldId="520"/>
            <ac:spMk id="2" creationId="{3E2421A4-1D16-397E-8B5B-F0E08A2F1EB4}"/>
          </ac:spMkLst>
        </pc:spChg>
      </pc:sldChg>
      <pc:sldChg chg="addSp delSp modSp mod delAnim modAnim">
        <pc:chgData name="Tali Rouash" userId="21ae74ec1aaa5ff5" providerId="LiveId" clId="{9F3F9780-8565-4154-9B71-142F1BB5B918}" dt="2026-10-05T16:05:14.958" v="23"/>
        <pc:sldMkLst>
          <pc:docMk/>
          <pc:sldMk cId="7200597" sldId="521"/>
        </pc:sldMkLst>
        <pc:picChg chg="del">
          <ac:chgData name="Tali Rouash" userId="21ae74ec1aaa5ff5" providerId="LiveId" clId="{9F3F9780-8565-4154-9B71-142F1BB5B918}" dt="2026-10-05T16:04:41.691" v="17" actId="478"/>
          <ac:picMkLst>
            <pc:docMk/>
            <pc:sldMk cId="7200597" sldId="521"/>
            <ac:picMk id="4" creationId="{509EF3D6-7174-1899-A2C4-C1EE4BC0069C}"/>
          </ac:picMkLst>
        </pc:picChg>
        <pc:picChg chg="del">
          <ac:chgData name="Tali Rouash" userId="21ae74ec1aaa5ff5" providerId="LiveId" clId="{9F3F9780-8565-4154-9B71-142F1BB5B918}" dt="2026-10-05T16:04:49.124" v="20" actId="478"/>
          <ac:picMkLst>
            <pc:docMk/>
            <pc:sldMk cId="7200597" sldId="521"/>
            <ac:picMk id="7" creationId="{C0E0D552-1AD9-3BB2-63F8-73D320B2CC68}"/>
          </ac:picMkLst>
        </pc:picChg>
        <pc:picChg chg="add mod">
          <ac:chgData name="Tali Rouash" userId="21ae74ec1aaa5ff5" providerId="LiveId" clId="{9F3F9780-8565-4154-9B71-142F1BB5B918}" dt="2026-10-05T16:04:47.671" v="19" actId="1076"/>
          <ac:picMkLst>
            <pc:docMk/>
            <pc:sldMk cId="7200597" sldId="521"/>
            <ac:picMk id="12" creationId="{6C14B5B4-CDDE-BE2D-4392-F81EDF06BAC9}"/>
          </ac:picMkLst>
        </pc:picChg>
        <pc:picChg chg="add mod">
          <ac:chgData name="Tali Rouash" userId="21ae74ec1aaa5ff5" providerId="LiveId" clId="{9F3F9780-8565-4154-9B71-142F1BB5B918}" dt="2026-10-05T16:05:13.206" v="22" actId="1076"/>
          <ac:picMkLst>
            <pc:docMk/>
            <pc:sldMk cId="7200597" sldId="521"/>
            <ac:picMk id="14" creationId="{856F6EA3-FC06-7142-D87A-A4F11B9BD7AB}"/>
          </ac:picMkLst>
        </pc:picChg>
      </pc:sldChg>
      <pc:sldChg chg="modSp mod">
        <pc:chgData name="Tali Rouash" userId="21ae74ec1aaa5ff5" providerId="LiveId" clId="{9F3F9780-8565-4154-9B71-142F1BB5B918}" dt="2026-10-05T16:06:33.260" v="65" actId="20577"/>
        <pc:sldMkLst>
          <pc:docMk/>
          <pc:sldMk cId="3056582892" sldId="522"/>
        </pc:sldMkLst>
        <pc:spChg chg="mod">
          <ac:chgData name="Tali Rouash" userId="21ae74ec1aaa5ff5" providerId="LiveId" clId="{9F3F9780-8565-4154-9B71-142F1BB5B918}" dt="2026-10-05T16:06:15.368" v="38" actId="14100"/>
          <ac:spMkLst>
            <pc:docMk/>
            <pc:sldMk cId="3056582892" sldId="522"/>
            <ac:spMk id="3" creationId="{2878D6DF-33AD-9F30-1525-109BC80D19CD}"/>
          </ac:spMkLst>
        </pc:spChg>
        <pc:spChg chg="mod">
          <ac:chgData name="Tali Rouash" userId="21ae74ec1aaa5ff5" providerId="LiveId" clId="{9F3F9780-8565-4154-9B71-142F1BB5B918}" dt="2026-10-05T16:06:33.260" v="65" actId="20577"/>
          <ac:spMkLst>
            <pc:docMk/>
            <pc:sldMk cId="3056582892" sldId="522"/>
            <ac:spMk id="5" creationId="{F6D539C1-FA12-87E1-C262-3CAF9947D83B}"/>
          </ac:spMkLst>
        </pc:spChg>
      </pc:sldChg>
      <pc:sldChg chg="addSp delSp modSp mod delAnim modAnim">
        <pc:chgData name="Tali Rouash" userId="21ae74ec1aaa5ff5" providerId="LiveId" clId="{9F3F9780-8565-4154-9B71-142F1BB5B918}" dt="2026-10-05T16:08:41.953" v="79"/>
        <pc:sldMkLst>
          <pc:docMk/>
          <pc:sldMk cId="1824249464" sldId="523"/>
        </pc:sldMkLst>
        <pc:picChg chg="del">
          <ac:chgData name="Tali Rouash" userId="21ae74ec1aaa5ff5" providerId="LiveId" clId="{9F3F9780-8565-4154-9B71-142F1BB5B918}" dt="2026-10-05T16:07:37.392" v="70" actId="478"/>
          <ac:picMkLst>
            <pc:docMk/>
            <pc:sldMk cId="1824249464" sldId="523"/>
            <ac:picMk id="12" creationId="{84CBA412-57C5-1AB1-6BFA-77C7AA357E01}"/>
          </ac:picMkLst>
        </pc:picChg>
        <pc:picChg chg="del">
          <ac:chgData name="Tali Rouash" userId="21ae74ec1aaa5ff5" providerId="LiveId" clId="{9F3F9780-8565-4154-9B71-142F1BB5B918}" dt="2026-10-05T16:07:37.392" v="70" actId="478"/>
          <ac:picMkLst>
            <pc:docMk/>
            <pc:sldMk cId="1824249464" sldId="523"/>
            <ac:picMk id="15" creationId="{8820325F-5044-D6FF-CE40-4874AD19410D}"/>
          </ac:picMkLst>
        </pc:picChg>
        <pc:picChg chg="del">
          <ac:chgData name="Tali Rouash" userId="21ae74ec1aaa5ff5" providerId="LiveId" clId="{9F3F9780-8565-4154-9B71-142F1BB5B918}" dt="2026-10-05T16:07:37.392" v="70" actId="478"/>
          <ac:picMkLst>
            <pc:docMk/>
            <pc:sldMk cId="1824249464" sldId="523"/>
            <ac:picMk id="16" creationId="{08B418B0-C758-D7F0-961F-AB5383CDD386}"/>
          </ac:picMkLst>
        </pc:picChg>
        <pc:picChg chg="add mod modCrop">
          <ac:chgData name="Tali Rouash" userId="21ae74ec1aaa5ff5" providerId="LiveId" clId="{9F3F9780-8565-4154-9B71-142F1BB5B918}" dt="2026-10-05T16:08:03.895" v="74" actId="732"/>
          <ac:picMkLst>
            <pc:docMk/>
            <pc:sldMk cId="1824249464" sldId="523"/>
            <ac:picMk id="19" creationId="{CDBC4A5C-9A40-77D3-098F-FA259210CBCD}"/>
          </ac:picMkLst>
        </pc:picChg>
        <pc:picChg chg="add mod modCrop">
          <ac:chgData name="Tali Rouash" userId="21ae74ec1aaa5ff5" providerId="LiveId" clId="{9F3F9780-8565-4154-9B71-142F1BB5B918}" dt="2026-10-05T16:08:25.948" v="78" actId="1076"/>
          <ac:picMkLst>
            <pc:docMk/>
            <pc:sldMk cId="1824249464" sldId="523"/>
            <ac:picMk id="20" creationId="{FF642139-F2BD-EA17-C4F3-D20C17B633F3}"/>
          </ac:picMkLst>
        </pc:picChg>
      </pc:sldChg>
      <pc:sldChg chg="del">
        <pc:chgData name="Tali Rouash" userId="21ae74ec1aaa5ff5" providerId="LiveId" clId="{9F3F9780-8565-4154-9B71-142F1BB5B918}" dt="2026-10-05T16:15:49.676" v="165" actId="47"/>
        <pc:sldMkLst>
          <pc:docMk/>
          <pc:sldMk cId="4191924355" sldId="539"/>
        </pc:sldMkLst>
      </pc:sldChg>
      <pc:sldChg chg="del">
        <pc:chgData name="Tali Rouash" userId="21ae74ec1aaa5ff5" providerId="LiveId" clId="{9F3F9780-8565-4154-9B71-142F1BB5B918}" dt="2026-10-05T16:15:49.676" v="165" actId="47"/>
        <pc:sldMkLst>
          <pc:docMk/>
          <pc:sldMk cId="3379029586" sldId="540"/>
        </pc:sldMkLst>
      </pc:sldChg>
      <pc:sldChg chg="addSp delSp modSp mod delAnim modAnim">
        <pc:chgData name="Tali Rouash" userId="21ae74ec1aaa5ff5" providerId="LiveId" clId="{9F3F9780-8565-4154-9B71-142F1BB5B918}" dt="2026-10-05T16:09:38.110" v="95"/>
        <pc:sldMkLst>
          <pc:docMk/>
          <pc:sldMk cId="4096545300" sldId="592"/>
        </pc:sldMkLst>
        <pc:picChg chg="del">
          <ac:chgData name="Tali Rouash" userId="21ae74ec1aaa5ff5" providerId="LiveId" clId="{9F3F9780-8565-4154-9B71-142F1BB5B918}" dt="2026-10-05T16:08:47.162" v="80" actId="478"/>
          <ac:picMkLst>
            <pc:docMk/>
            <pc:sldMk cId="4096545300" sldId="592"/>
            <ac:picMk id="4" creationId="{31E137A1-066F-5343-437B-4C1832FC776C}"/>
          </ac:picMkLst>
        </pc:picChg>
        <pc:picChg chg="del">
          <ac:chgData name="Tali Rouash" userId="21ae74ec1aaa5ff5" providerId="LiveId" clId="{9F3F9780-8565-4154-9B71-142F1BB5B918}" dt="2026-10-05T16:08:47.162" v="80" actId="478"/>
          <ac:picMkLst>
            <pc:docMk/>
            <pc:sldMk cId="4096545300" sldId="592"/>
            <ac:picMk id="5" creationId="{AED8B2F8-9789-DF97-03EC-24E834D01053}"/>
          </ac:picMkLst>
        </pc:picChg>
        <pc:picChg chg="del">
          <ac:chgData name="Tali Rouash" userId="21ae74ec1aaa5ff5" providerId="LiveId" clId="{9F3F9780-8565-4154-9B71-142F1BB5B918}" dt="2026-10-05T16:08:47.162" v="80" actId="478"/>
          <ac:picMkLst>
            <pc:docMk/>
            <pc:sldMk cId="4096545300" sldId="592"/>
            <ac:picMk id="6" creationId="{F9AFCB27-B1A4-6931-9A89-0805356CA933}"/>
          </ac:picMkLst>
        </pc:picChg>
        <pc:picChg chg="del">
          <ac:chgData name="Tali Rouash" userId="21ae74ec1aaa5ff5" providerId="LiveId" clId="{9F3F9780-8565-4154-9B71-142F1BB5B918}" dt="2026-10-05T16:08:47.162" v="80" actId="478"/>
          <ac:picMkLst>
            <pc:docMk/>
            <pc:sldMk cId="4096545300" sldId="592"/>
            <ac:picMk id="7" creationId="{82029D3D-8EF2-EB96-FAF0-FDFE9C36A712}"/>
          </ac:picMkLst>
        </pc:picChg>
        <pc:picChg chg="del">
          <ac:chgData name="Tali Rouash" userId="21ae74ec1aaa5ff5" providerId="LiveId" clId="{9F3F9780-8565-4154-9B71-142F1BB5B918}" dt="2026-10-05T16:08:47.162" v="80" actId="478"/>
          <ac:picMkLst>
            <pc:docMk/>
            <pc:sldMk cId="4096545300" sldId="592"/>
            <ac:picMk id="8" creationId="{A2899E93-A9B1-496A-C55D-1F4F40C5F808}"/>
          </ac:picMkLst>
        </pc:picChg>
        <pc:picChg chg="del">
          <ac:chgData name="Tali Rouash" userId="21ae74ec1aaa5ff5" providerId="LiveId" clId="{9F3F9780-8565-4154-9B71-142F1BB5B918}" dt="2026-10-05T16:08:47.162" v="80" actId="478"/>
          <ac:picMkLst>
            <pc:docMk/>
            <pc:sldMk cId="4096545300" sldId="592"/>
            <ac:picMk id="9" creationId="{817EE14A-5598-A551-E001-5E96497420FA}"/>
          </ac:picMkLst>
        </pc:picChg>
        <pc:picChg chg="add mod modCrop">
          <ac:chgData name="Tali Rouash" userId="21ae74ec1aaa5ff5" providerId="LiveId" clId="{9F3F9780-8565-4154-9B71-142F1BB5B918}" dt="2026-10-05T16:09:09.096" v="85" actId="732"/>
          <ac:picMkLst>
            <pc:docMk/>
            <pc:sldMk cId="4096545300" sldId="592"/>
            <ac:picMk id="11" creationId="{8213FFEB-16B9-4771-7746-A2E30AA2C283}"/>
          </ac:picMkLst>
        </pc:picChg>
        <pc:picChg chg="add mod modCrop">
          <ac:chgData name="Tali Rouash" userId="21ae74ec1aaa5ff5" providerId="LiveId" clId="{9F3F9780-8565-4154-9B71-142F1BB5B918}" dt="2026-10-05T16:09:22.079" v="89" actId="1076"/>
          <ac:picMkLst>
            <pc:docMk/>
            <pc:sldMk cId="4096545300" sldId="592"/>
            <ac:picMk id="13" creationId="{4AE83307-E37A-1C40-A78A-F41316BA9B6F}"/>
          </ac:picMkLst>
        </pc:picChg>
        <pc:picChg chg="add mod modCrop">
          <ac:chgData name="Tali Rouash" userId="21ae74ec1aaa5ff5" providerId="LiveId" clId="{9F3F9780-8565-4154-9B71-142F1BB5B918}" dt="2026-10-05T16:09:32.009" v="93" actId="1076"/>
          <ac:picMkLst>
            <pc:docMk/>
            <pc:sldMk cId="4096545300" sldId="592"/>
            <ac:picMk id="14" creationId="{5E942212-F835-4BBB-D4F3-8DFEF958FE33}"/>
          </ac:picMkLst>
        </pc:picChg>
      </pc:sldChg>
      <pc:sldChg chg="addSp delSp modSp mod delAnim modAnim">
        <pc:chgData name="Tali Rouash" userId="21ae74ec1aaa5ff5" providerId="LiveId" clId="{9F3F9780-8565-4154-9B71-142F1BB5B918}" dt="2026-10-05T16:13:43.236" v="163" actId="1076"/>
        <pc:sldMkLst>
          <pc:docMk/>
          <pc:sldMk cId="2814029794" sldId="593"/>
        </pc:sldMkLst>
        <pc:spChg chg="del">
          <ac:chgData name="Tali Rouash" userId="21ae74ec1aaa5ff5" providerId="LiveId" clId="{9F3F9780-8565-4154-9B71-142F1BB5B918}" dt="2026-10-05T16:09:50.213" v="97" actId="478"/>
          <ac:spMkLst>
            <pc:docMk/>
            <pc:sldMk cId="2814029794" sldId="593"/>
            <ac:spMk id="16" creationId="{1A0CDAD5-F887-961E-4AAB-50F8D0D951E9}"/>
          </ac:spMkLst>
        </pc:spChg>
        <pc:spChg chg="add mod">
          <ac:chgData name="Tali Rouash" userId="21ae74ec1aaa5ff5" providerId="LiveId" clId="{9F3F9780-8565-4154-9B71-142F1BB5B918}" dt="2026-10-05T16:13:30.025" v="160" actId="1076"/>
          <ac:spMkLst>
            <pc:docMk/>
            <pc:sldMk cId="2814029794" sldId="593"/>
            <ac:spMk id="24" creationId="{BDB0202D-EC8A-C4B4-CEA2-22BD369CD4F5}"/>
          </ac:spMkLst>
        </pc:spChg>
        <pc:spChg chg="add mod">
          <ac:chgData name="Tali Rouash" userId="21ae74ec1aaa5ff5" providerId="LiveId" clId="{9F3F9780-8565-4154-9B71-142F1BB5B918}" dt="2026-10-05T16:13:27.365" v="159" actId="1076"/>
          <ac:spMkLst>
            <pc:docMk/>
            <pc:sldMk cId="2814029794" sldId="593"/>
            <ac:spMk id="26" creationId="{2241D1EB-F176-C82D-65BA-51EEB24614CF}"/>
          </ac:spMkLst>
        </pc:spChg>
        <pc:picChg chg="del">
          <ac:chgData name="Tali Rouash" userId="21ae74ec1aaa5ff5" providerId="LiveId" clId="{9F3F9780-8565-4154-9B71-142F1BB5B918}" dt="2026-10-05T16:09:48.424" v="96" actId="478"/>
          <ac:picMkLst>
            <pc:docMk/>
            <pc:sldMk cId="2814029794" sldId="593"/>
            <ac:picMk id="10" creationId="{005A78CD-F2F5-1ABA-4850-CE305564F43F}"/>
          </ac:picMkLst>
        </pc:picChg>
        <pc:picChg chg="del">
          <ac:chgData name="Tali Rouash" userId="21ae74ec1aaa5ff5" providerId="LiveId" clId="{9F3F9780-8565-4154-9B71-142F1BB5B918}" dt="2026-10-05T16:09:48.424" v="96" actId="478"/>
          <ac:picMkLst>
            <pc:docMk/>
            <pc:sldMk cId="2814029794" sldId="593"/>
            <ac:picMk id="12" creationId="{3FB798E2-F0BC-A65E-A0E0-8453CA7AB106}"/>
          </ac:picMkLst>
        </pc:picChg>
        <pc:picChg chg="del">
          <ac:chgData name="Tali Rouash" userId="21ae74ec1aaa5ff5" providerId="LiveId" clId="{9F3F9780-8565-4154-9B71-142F1BB5B918}" dt="2026-10-05T16:09:48.424" v="96" actId="478"/>
          <ac:picMkLst>
            <pc:docMk/>
            <pc:sldMk cId="2814029794" sldId="593"/>
            <ac:picMk id="13" creationId="{E82B1BA3-68ED-BDB1-254F-2ABDE227B30A}"/>
          </ac:picMkLst>
        </pc:picChg>
        <pc:picChg chg="del">
          <ac:chgData name="Tali Rouash" userId="21ae74ec1aaa5ff5" providerId="LiveId" clId="{9F3F9780-8565-4154-9B71-142F1BB5B918}" dt="2026-10-05T16:09:48.424" v="96" actId="478"/>
          <ac:picMkLst>
            <pc:docMk/>
            <pc:sldMk cId="2814029794" sldId="593"/>
            <ac:picMk id="14" creationId="{3B94E6CC-3F64-47E2-4E14-1955528BD3E0}"/>
          </ac:picMkLst>
        </pc:picChg>
        <pc:picChg chg="add mod modCrop">
          <ac:chgData name="Tali Rouash" userId="21ae74ec1aaa5ff5" providerId="LiveId" clId="{9F3F9780-8565-4154-9B71-142F1BB5B918}" dt="2026-10-05T16:10:35.259" v="106" actId="732"/>
          <ac:picMkLst>
            <pc:docMk/>
            <pc:sldMk cId="2814029794" sldId="593"/>
            <ac:picMk id="19" creationId="{44DC2EA9-29E9-B110-0471-5E31CFA67472}"/>
          </ac:picMkLst>
        </pc:picChg>
        <pc:picChg chg="add mod">
          <ac:chgData name="Tali Rouash" userId="21ae74ec1aaa5ff5" providerId="LiveId" clId="{9F3F9780-8565-4154-9B71-142F1BB5B918}" dt="2026-10-05T16:11:04.024" v="111" actId="1076"/>
          <ac:picMkLst>
            <pc:docMk/>
            <pc:sldMk cId="2814029794" sldId="593"/>
            <ac:picMk id="21" creationId="{2250389D-D72E-B28F-7F5F-656AAA0466B4}"/>
          </ac:picMkLst>
        </pc:picChg>
        <pc:picChg chg="add mod modCrop">
          <ac:chgData name="Tali Rouash" userId="21ae74ec1aaa5ff5" providerId="LiveId" clId="{9F3F9780-8565-4154-9B71-142F1BB5B918}" dt="2026-10-05T16:10:45.716" v="109" actId="732"/>
          <ac:picMkLst>
            <pc:docMk/>
            <pc:sldMk cId="2814029794" sldId="593"/>
            <ac:picMk id="22" creationId="{1C5112E8-EBE1-49A9-EFAA-3BA4AF372595}"/>
          </ac:picMkLst>
        </pc:picChg>
        <pc:picChg chg="add mod">
          <ac:chgData name="Tali Rouash" userId="21ae74ec1aaa5ff5" providerId="LiveId" clId="{9F3F9780-8565-4154-9B71-142F1BB5B918}" dt="2026-10-05T16:13:24.383" v="158" actId="1076"/>
          <ac:picMkLst>
            <pc:docMk/>
            <pc:sldMk cId="2814029794" sldId="593"/>
            <ac:picMk id="27" creationId="{76B37A11-1A42-6311-D0AF-A23CF12B4029}"/>
          </ac:picMkLst>
        </pc:picChg>
        <pc:picChg chg="add mod">
          <ac:chgData name="Tali Rouash" userId="21ae74ec1aaa5ff5" providerId="LiveId" clId="{9F3F9780-8565-4154-9B71-142F1BB5B918}" dt="2026-10-05T16:13:43.236" v="163" actId="1076"/>
          <ac:picMkLst>
            <pc:docMk/>
            <pc:sldMk cId="2814029794" sldId="593"/>
            <ac:picMk id="28" creationId="{F1024051-5C94-2E81-E9BC-43B8094BF85C}"/>
          </ac:picMkLst>
        </pc:picChg>
      </pc:sldChg>
      <pc:sldChg chg="del">
        <pc:chgData name="Tali Rouash" userId="21ae74ec1aaa5ff5" providerId="LiveId" clId="{9F3F9780-8565-4154-9B71-142F1BB5B918}" dt="2026-10-05T16:15:49.676" v="165" actId="47"/>
        <pc:sldMkLst>
          <pc:docMk/>
          <pc:sldMk cId="4020022078" sldId="594"/>
        </pc:sldMkLst>
      </pc:sldChg>
      <pc:sldChg chg="del">
        <pc:chgData name="Tali Rouash" userId="21ae74ec1aaa5ff5" providerId="LiveId" clId="{9F3F9780-8565-4154-9B71-142F1BB5B918}" dt="2026-10-05T16:15:49.676" v="165" actId="47"/>
        <pc:sldMkLst>
          <pc:docMk/>
          <pc:sldMk cId="2595165361" sldId="595"/>
        </pc:sldMkLst>
      </pc:sldChg>
      <pc:sldChg chg="del">
        <pc:chgData name="Tali Rouash" userId="21ae74ec1aaa5ff5" providerId="LiveId" clId="{9F3F9780-8565-4154-9B71-142F1BB5B918}" dt="2026-10-05T16:15:49.676" v="165" actId="47"/>
        <pc:sldMkLst>
          <pc:docMk/>
          <pc:sldMk cId="93300294" sldId="596"/>
        </pc:sldMkLst>
      </pc:sldChg>
      <pc:sldChg chg="del">
        <pc:chgData name="Tali Rouash" userId="21ae74ec1aaa5ff5" providerId="LiveId" clId="{9F3F9780-8565-4154-9B71-142F1BB5B918}" dt="2026-10-05T16:15:49.676" v="165" actId="47"/>
        <pc:sldMkLst>
          <pc:docMk/>
          <pc:sldMk cId="1605702225" sldId="597"/>
        </pc:sldMkLst>
      </pc:sldChg>
      <pc:sldChg chg="del">
        <pc:chgData name="Tali Rouash" userId="21ae74ec1aaa5ff5" providerId="LiveId" clId="{9F3F9780-8565-4154-9B71-142F1BB5B918}" dt="2026-10-05T16:15:49.676" v="165" actId="47"/>
        <pc:sldMkLst>
          <pc:docMk/>
          <pc:sldMk cId="2548839787" sldId="598"/>
        </pc:sldMkLst>
      </pc:sldChg>
      <pc:sldChg chg="del">
        <pc:chgData name="Tali Rouash" userId="21ae74ec1aaa5ff5" providerId="LiveId" clId="{9F3F9780-8565-4154-9B71-142F1BB5B918}" dt="2026-10-05T16:15:49.676" v="165" actId="47"/>
        <pc:sldMkLst>
          <pc:docMk/>
          <pc:sldMk cId="180561249" sldId="599"/>
        </pc:sldMkLst>
      </pc:sldChg>
      <pc:sldChg chg="del">
        <pc:chgData name="Tali Rouash" userId="21ae74ec1aaa5ff5" providerId="LiveId" clId="{9F3F9780-8565-4154-9B71-142F1BB5B918}" dt="2026-10-05T16:15:49.676" v="165" actId="47"/>
        <pc:sldMkLst>
          <pc:docMk/>
          <pc:sldMk cId="3653057993" sldId="600"/>
        </pc:sldMkLst>
      </pc:sldChg>
      <pc:sldChg chg="del">
        <pc:chgData name="Tali Rouash" userId="21ae74ec1aaa5ff5" providerId="LiveId" clId="{9F3F9780-8565-4154-9B71-142F1BB5B918}" dt="2026-10-05T16:15:49.676" v="165" actId="47"/>
        <pc:sldMkLst>
          <pc:docMk/>
          <pc:sldMk cId="2258992419" sldId="601"/>
        </pc:sldMkLst>
      </pc:sldChg>
      <pc:sldChg chg="del">
        <pc:chgData name="Tali Rouash" userId="21ae74ec1aaa5ff5" providerId="LiveId" clId="{9F3F9780-8565-4154-9B71-142F1BB5B918}" dt="2026-10-05T16:15:49.676" v="165" actId="47"/>
        <pc:sldMkLst>
          <pc:docMk/>
          <pc:sldMk cId="2202804711" sldId="602"/>
        </pc:sldMkLst>
      </pc:sldChg>
      <pc:sldChg chg="del">
        <pc:chgData name="Tali Rouash" userId="21ae74ec1aaa5ff5" providerId="LiveId" clId="{9F3F9780-8565-4154-9B71-142F1BB5B918}" dt="2026-10-05T16:15:49.676" v="165" actId="47"/>
        <pc:sldMkLst>
          <pc:docMk/>
          <pc:sldMk cId="2119826784" sldId="603"/>
        </pc:sldMkLst>
      </pc:sldChg>
      <pc:sldChg chg="del">
        <pc:chgData name="Tali Rouash" userId="21ae74ec1aaa5ff5" providerId="LiveId" clId="{9F3F9780-8565-4154-9B71-142F1BB5B918}" dt="2026-10-05T16:15:49.676" v="165" actId="47"/>
        <pc:sldMkLst>
          <pc:docMk/>
          <pc:sldMk cId="3556747478" sldId="604"/>
        </pc:sldMkLst>
      </pc:sldChg>
      <pc:sldChg chg="del">
        <pc:chgData name="Tali Rouash" userId="21ae74ec1aaa5ff5" providerId="LiveId" clId="{9F3F9780-8565-4154-9B71-142F1BB5B918}" dt="2026-10-05T16:15:49.676" v="165" actId="47"/>
        <pc:sldMkLst>
          <pc:docMk/>
          <pc:sldMk cId="124406322" sldId="605"/>
        </pc:sldMkLst>
      </pc:sldChg>
      <pc:sldChg chg="del">
        <pc:chgData name="Tali Rouash" userId="21ae74ec1aaa5ff5" providerId="LiveId" clId="{9F3F9780-8565-4154-9B71-142F1BB5B918}" dt="2026-10-05T16:15:49.676" v="165" actId="47"/>
        <pc:sldMkLst>
          <pc:docMk/>
          <pc:sldMk cId="3565698207" sldId="606"/>
        </pc:sldMkLst>
      </pc:sldChg>
      <pc:sldChg chg="modSp add mod">
        <pc:chgData name="Tali Rouash" userId="21ae74ec1aaa5ff5" providerId="LiveId" clId="{9F3F9780-8565-4154-9B71-142F1BB5B918}" dt="2026-10-05T16:16:04.995" v="175" actId="14100"/>
        <pc:sldMkLst>
          <pc:docMk/>
          <pc:sldMk cId="1907512698" sldId="607"/>
        </pc:sldMkLst>
        <pc:spChg chg="mod">
          <ac:chgData name="Tali Rouash" userId="21ae74ec1aaa5ff5" providerId="LiveId" clId="{9F3F9780-8565-4154-9B71-142F1BB5B918}" dt="2026-10-05T16:16:04.995" v="175" actId="14100"/>
          <ac:spMkLst>
            <pc:docMk/>
            <pc:sldMk cId="1907512698" sldId="607"/>
            <ac:spMk id="5" creationId="{F48AF95B-5ADD-E168-3FE3-925EC9F78D23}"/>
          </ac:spMkLst>
        </pc:spChg>
      </pc:sldChg>
      <pc:sldChg chg="modSp add mod">
        <pc:chgData name="Tali Rouash" userId="21ae74ec1aaa5ff5" providerId="LiveId" clId="{9F3F9780-8565-4154-9B71-142F1BB5B918}" dt="2026-10-05T16:16:17.305" v="181" actId="20577"/>
        <pc:sldMkLst>
          <pc:docMk/>
          <pc:sldMk cId="2141805317" sldId="608"/>
        </pc:sldMkLst>
        <pc:spChg chg="mod">
          <ac:chgData name="Tali Rouash" userId="21ae74ec1aaa5ff5" providerId="LiveId" clId="{9F3F9780-8565-4154-9B71-142F1BB5B918}" dt="2026-10-05T16:16:17.305" v="181" actId="20577"/>
          <ac:spMkLst>
            <pc:docMk/>
            <pc:sldMk cId="2141805317" sldId="608"/>
            <ac:spMk id="3" creationId="{583CCBCF-2D63-67C8-E690-26B35A884910}"/>
          </ac:spMkLst>
        </pc:spChg>
      </pc:sldChg>
      <pc:sldChg chg="addSp delSp modSp add mod delAnim">
        <pc:chgData name="Tali Rouash" userId="21ae74ec1aaa5ff5" providerId="LiveId" clId="{9F3F9780-8565-4154-9B71-142F1BB5B918}" dt="2026-10-05T16:16:49.223" v="186" actId="732"/>
        <pc:sldMkLst>
          <pc:docMk/>
          <pc:sldMk cId="3258558931" sldId="609"/>
        </pc:sldMkLst>
        <pc:picChg chg="add mod modCrop">
          <ac:chgData name="Tali Rouash" userId="21ae74ec1aaa5ff5" providerId="LiveId" clId="{9F3F9780-8565-4154-9B71-142F1BB5B918}" dt="2026-10-05T16:16:49.223" v="186" actId="732"/>
          <ac:picMkLst>
            <pc:docMk/>
            <pc:sldMk cId="3258558931" sldId="609"/>
            <ac:picMk id="4" creationId="{CE1C832F-9409-F683-BE44-63FC893D2639}"/>
          </ac:picMkLst>
        </pc:picChg>
        <pc:picChg chg="del">
          <ac:chgData name="Tali Rouash" userId="21ae74ec1aaa5ff5" providerId="LiveId" clId="{9F3F9780-8565-4154-9B71-142F1BB5B918}" dt="2026-10-05T16:16:25.910" v="182" actId="478"/>
          <ac:picMkLst>
            <pc:docMk/>
            <pc:sldMk cId="3258558931" sldId="609"/>
            <ac:picMk id="19" creationId="{54FE0507-8D7C-1686-D85D-A65705795E75}"/>
          </ac:picMkLst>
        </pc:picChg>
        <pc:picChg chg="del">
          <ac:chgData name="Tali Rouash" userId="21ae74ec1aaa5ff5" providerId="LiveId" clId="{9F3F9780-8565-4154-9B71-142F1BB5B918}" dt="2026-10-05T16:16:26.621" v="183" actId="478"/>
          <ac:picMkLst>
            <pc:docMk/>
            <pc:sldMk cId="3258558931" sldId="609"/>
            <ac:picMk id="20" creationId="{6244988F-8D9F-2DD3-F1A9-390EFF43A4F6}"/>
          </ac:picMkLst>
        </pc:picChg>
      </pc:sldChg>
      <pc:sldChg chg="addSp delSp modSp add mod modAnim">
        <pc:chgData name="Tali Rouash" userId="21ae74ec1aaa5ff5" providerId="LiveId" clId="{9F3F9780-8565-4154-9B71-142F1BB5B918}" dt="2026-10-05T16:18:51.603" v="207"/>
        <pc:sldMkLst>
          <pc:docMk/>
          <pc:sldMk cId="3271703574" sldId="610"/>
        </pc:sldMkLst>
        <pc:picChg chg="del">
          <ac:chgData name="Tali Rouash" userId="21ae74ec1aaa5ff5" providerId="LiveId" clId="{9F3F9780-8565-4154-9B71-142F1BB5B918}" dt="2026-10-05T16:16:56.278" v="188" actId="478"/>
          <ac:picMkLst>
            <pc:docMk/>
            <pc:sldMk cId="3271703574" sldId="610"/>
            <ac:picMk id="4" creationId="{9FC18A8C-1F56-BDBF-9E70-67F0CBBB1511}"/>
          </ac:picMkLst>
        </pc:picChg>
        <pc:picChg chg="add mod modCrop">
          <ac:chgData name="Tali Rouash" userId="21ae74ec1aaa5ff5" providerId="LiveId" clId="{9F3F9780-8565-4154-9B71-142F1BB5B918}" dt="2026-10-05T16:18:39.540" v="205" actId="732"/>
          <ac:picMkLst>
            <pc:docMk/>
            <pc:sldMk cId="3271703574" sldId="610"/>
            <ac:picMk id="5" creationId="{B92D9F2E-E1DE-B2DC-4CDA-1FB41EF0BAFF}"/>
          </ac:picMkLst>
        </pc:picChg>
        <pc:picChg chg="add mod modCrop">
          <ac:chgData name="Tali Rouash" userId="21ae74ec1aaa5ff5" providerId="LiveId" clId="{9F3F9780-8565-4154-9B71-142F1BB5B918}" dt="2026-10-05T16:18:46.241" v="206" actId="732"/>
          <ac:picMkLst>
            <pc:docMk/>
            <pc:sldMk cId="3271703574" sldId="610"/>
            <ac:picMk id="6" creationId="{7850171A-6AE8-B2AF-9CEA-F38126DF8682}"/>
          </ac:picMkLst>
        </pc:picChg>
        <pc:picChg chg="add mod modCrop">
          <ac:chgData name="Tali Rouash" userId="21ae74ec1aaa5ff5" providerId="LiveId" clId="{9F3F9780-8565-4154-9B71-142F1BB5B918}" dt="2026-10-05T16:18:28.997" v="204" actId="1036"/>
          <ac:picMkLst>
            <pc:docMk/>
            <pc:sldMk cId="3271703574" sldId="610"/>
            <ac:picMk id="7" creationId="{87A235FD-3545-526A-79CF-0432C6EA46AC}"/>
          </ac:picMkLst>
        </pc:picChg>
      </pc:sldChg>
      <pc:sldChg chg="addSp delSp modSp add mod delAnim modAnim">
        <pc:chgData name="Tali Rouash" userId="21ae74ec1aaa5ff5" providerId="LiveId" clId="{9F3F9780-8565-4154-9B71-142F1BB5B918}" dt="2026-10-05T16:20:01.267" v="225" actId="1076"/>
        <pc:sldMkLst>
          <pc:docMk/>
          <pc:sldMk cId="1316881905" sldId="611"/>
        </pc:sldMkLst>
        <pc:picChg chg="add mod modCrop">
          <ac:chgData name="Tali Rouash" userId="21ae74ec1aaa5ff5" providerId="LiveId" clId="{9F3F9780-8565-4154-9B71-142F1BB5B918}" dt="2026-10-05T16:19:26.915" v="217" actId="732"/>
          <ac:picMkLst>
            <pc:docMk/>
            <pc:sldMk cId="1316881905" sldId="611"/>
            <ac:picMk id="4" creationId="{8F93AF2E-69CA-76EC-7760-79EBA1E65996}"/>
          </ac:picMkLst>
        </pc:picChg>
        <pc:picChg chg="del">
          <ac:chgData name="Tali Rouash" userId="21ae74ec1aaa5ff5" providerId="LiveId" clId="{9F3F9780-8565-4154-9B71-142F1BB5B918}" dt="2026-10-05T16:19:01.954" v="209" actId="478"/>
          <ac:picMkLst>
            <pc:docMk/>
            <pc:sldMk cId="1316881905" sldId="611"/>
            <ac:picMk id="5" creationId="{3213D328-58E3-5458-68AE-735797528C1A}"/>
          </ac:picMkLst>
        </pc:picChg>
        <pc:picChg chg="del mod">
          <ac:chgData name="Tali Rouash" userId="21ae74ec1aaa5ff5" providerId="LiveId" clId="{9F3F9780-8565-4154-9B71-142F1BB5B918}" dt="2026-10-05T16:19:02.907" v="211" actId="478"/>
          <ac:picMkLst>
            <pc:docMk/>
            <pc:sldMk cId="1316881905" sldId="611"/>
            <ac:picMk id="6" creationId="{43716050-A024-EDF0-5257-BD63DEA8ECF3}"/>
          </ac:picMkLst>
        </pc:picChg>
        <pc:picChg chg="del">
          <ac:chgData name="Tali Rouash" userId="21ae74ec1aaa5ff5" providerId="LiveId" clId="{9F3F9780-8565-4154-9B71-142F1BB5B918}" dt="2026-10-05T16:19:03.283" v="212" actId="478"/>
          <ac:picMkLst>
            <pc:docMk/>
            <pc:sldMk cId="1316881905" sldId="611"/>
            <ac:picMk id="7" creationId="{499F9691-88D8-BB13-9175-C1EE640F0FF2}"/>
          </ac:picMkLst>
        </pc:picChg>
        <pc:picChg chg="add mod modCrop">
          <ac:chgData name="Tali Rouash" userId="21ae74ec1aaa5ff5" providerId="LiveId" clId="{9F3F9780-8565-4154-9B71-142F1BB5B918}" dt="2026-10-05T16:19:38.108" v="220" actId="1076"/>
          <ac:picMkLst>
            <pc:docMk/>
            <pc:sldMk cId="1316881905" sldId="611"/>
            <ac:picMk id="8" creationId="{F7EFBD80-0B83-6342-59E7-CD392297280C}"/>
          </ac:picMkLst>
        </pc:picChg>
        <pc:picChg chg="add mod modCrop">
          <ac:chgData name="Tali Rouash" userId="21ae74ec1aaa5ff5" providerId="LiveId" clId="{9F3F9780-8565-4154-9B71-142F1BB5B918}" dt="2026-10-05T16:20:01.267" v="225" actId="1076"/>
          <ac:picMkLst>
            <pc:docMk/>
            <pc:sldMk cId="1316881905" sldId="611"/>
            <ac:picMk id="9" creationId="{C2114FB6-A44F-DBD7-1CB0-C7222D18CB4A}"/>
          </ac:picMkLst>
        </pc:picChg>
      </pc:sldChg>
      <pc:sldChg chg="modSp add mod">
        <pc:chgData name="Tali Rouash" userId="21ae74ec1aaa5ff5" providerId="LiveId" clId="{9F3F9780-8565-4154-9B71-142F1BB5B918}" dt="2026-10-05T16:20:29.059" v="238" actId="6549"/>
        <pc:sldMkLst>
          <pc:docMk/>
          <pc:sldMk cId="1727587403" sldId="612"/>
        </pc:sldMkLst>
        <pc:spChg chg="mod">
          <ac:chgData name="Tali Rouash" userId="21ae74ec1aaa5ff5" providerId="LiveId" clId="{9F3F9780-8565-4154-9B71-142F1BB5B918}" dt="2026-10-05T16:20:29.059" v="238" actId="6549"/>
          <ac:spMkLst>
            <pc:docMk/>
            <pc:sldMk cId="1727587403" sldId="612"/>
            <ac:spMk id="5" creationId="{B6F32F41-2192-94A7-6F0E-243D338EE600}"/>
          </ac:spMkLst>
        </pc:spChg>
      </pc:sldChg>
      <pc:sldChg chg="modSp add mod">
        <pc:chgData name="Tali Rouash" userId="21ae74ec1aaa5ff5" providerId="LiveId" clId="{9F3F9780-8565-4154-9B71-142F1BB5B918}" dt="2026-10-05T16:20:50.815" v="245" actId="20577"/>
        <pc:sldMkLst>
          <pc:docMk/>
          <pc:sldMk cId="155190281" sldId="613"/>
        </pc:sldMkLst>
        <pc:spChg chg="mod">
          <ac:chgData name="Tali Rouash" userId="21ae74ec1aaa5ff5" providerId="LiveId" clId="{9F3F9780-8565-4154-9B71-142F1BB5B918}" dt="2026-10-05T16:20:50.815" v="245" actId="20577"/>
          <ac:spMkLst>
            <pc:docMk/>
            <pc:sldMk cId="155190281" sldId="613"/>
            <ac:spMk id="3" creationId="{BCCD3DFE-A83A-0E80-9762-378C0BDA65C6}"/>
          </ac:spMkLst>
        </pc:spChg>
      </pc:sldChg>
      <pc:sldChg chg="addSp delSp modSp add mod modAnim">
        <pc:chgData name="Tali Rouash" userId="21ae74ec1aaa5ff5" providerId="LiveId" clId="{9F3F9780-8565-4154-9B71-142F1BB5B918}" dt="2026-10-05T16:21:58.473" v="265"/>
        <pc:sldMkLst>
          <pc:docMk/>
          <pc:sldMk cId="3832834053" sldId="614"/>
        </pc:sldMkLst>
        <pc:picChg chg="del">
          <ac:chgData name="Tali Rouash" userId="21ae74ec1aaa5ff5" providerId="LiveId" clId="{9F3F9780-8565-4154-9B71-142F1BB5B918}" dt="2026-10-05T16:20:54.360" v="246" actId="478"/>
          <ac:picMkLst>
            <pc:docMk/>
            <pc:sldMk cId="3832834053" sldId="614"/>
            <ac:picMk id="4" creationId="{8BDDFF56-B9FF-A358-9350-DBF8BC25EE2F}"/>
          </ac:picMkLst>
        </pc:picChg>
        <pc:picChg chg="add mod modCrop">
          <ac:chgData name="Tali Rouash" userId="21ae74ec1aaa5ff5" providerId="LiveId" clId="{9F3F9780-8565-4154-9B71-142F1BB5B918}" dt="2026-10-05T16:21:15.536" v="250" actId="732"/>
          <ac:picMkLst>
            <pc:docMk/>
            <pc:sldMk cId="3832834053" sldId="614"/>
            <ac:picMk id="5" creationId="{61B73461-92A8-462E-4E6D-BD1D058CA2BB}"/>
          </ac:picMkLst>
        </pc:picChg>
        <pc:picChg chg="add mod modCrop">
          <ac:chgData name="Tali Rouash" userId="21ae74ec1aaa5ff5" providerId="LiveId" clId="{9F3F9780-8565-4154-9B71-142F1BB5B918}" dt="2026-10-05T16:21:28.464" v="254" actId="1076"/>
          <ac:picMkLst>
            <pc:docMk/>
            <pc:sldMk cId="3832834053" sldId="614"/>
            <ac:picMk id="6" creationId="{17430D31-F43B-7A77-AD72-046F32210357}"/>
          </ac:picMkLst>
        </pc:picChg>
        <pc:picChg chg="add mod modCrop">
          <ac:chgData name="Tali Rouash" userId="21ae74ec1aaa5ff5" providerId="LiveId" clId="{9F3F9780-8565-4154-9B71-142F1BB5B918}" dt="2026-10-05T16:21:39.863" v="258" actId="1076"/>
          <ac:picMkLst>
            <pc:docMk/>
            <pc:sldMk cId="3832834053" sldId="614"/>
            <ac:picMk id="7" creationId="{59B1336A-0FDA-3DA3-7EE2-36E8AF5816E9}"/>
          </ac:picMkLst>
        </pc:picChg>
        <pc:picChg chg="add mod modCrop">
          <ac:chgData name="Tali Rouash" userId="21ae74ec1aaa5ff5" providerId="LiveId" clId="{9F3F9780-8565-4154-9B71-142F1BB5B918}" dt="2026-10-05T16:21:49.542" v="262" actId="1076"/>
          <ac:picMkLst>
            <pc:docMk/>
            <pc:sldMk cId="3832834053" sldId="614"/>
            <ac:picMk id="8" creationId="{12ACD801-FD72-A4E6-8A20-8AA52BA79F00}"/>
          </ac:picMkLst>
        </pc:picChg>
      </pc:sldChg>
      <pc:sldChg chg="addSp delSp modSp add mod delAnim modAnim">
        <pc:chgData name="Tali Rouash" userId="21ae74ec1aaa5ff5" providerId="LiveId" clId="{9F3F9780-8565-4154-9B71-142F1BB5B918}" dt="2026-10-05T16:24:54.643" v="317" actId="1076"/>
        <pc:sldMkLst>
          <pc:docMk/>
          <pc:sldMk cId="2306608969" sldId="615"/>
        </pc:sldMkLst>
        <pc:spChg chg="add mod">
          <ac:chgData name="Tali Rouash" userId="21ae74ec1aaa5ff5" providerId="LiveId" clId="{9F3F9780-8565-4154-9B71-142F1BB5B918}" dt="2026-10-05T16:22:52.751" v="296" actId="1076"/>
          <ac:spMkLst>
            <pc:docMk/>
            <pc:sldMk cId="2306608969" sldId="615"/>
            <ac:spMk id="10" creationId="{611AF869-ACF8-105D-D753-A79A915012E7}"/>
          </ac:spMkLst>
        </pc:spChg>
        <pc:spChg chg="add mod">
          <ac:chgData name="Tali Rouash" userId="21ae74ec1aaa5ff5" providerId="LiveId" clId="{9F3F9780-8565-4154-9B71-142F1BB5B918}" dt="2026-10-05T16:23:24.422" v="305" actId="14100"/>
          <ac:spMkLst>
            <pc:docMk/>
            <pc:sldMk cId="2306608969" sldId="615"/>
            <ac:spMk id="12" creationId="{3CEE6545-7746-9246-28F4-C416B66B2676}"/>
          </ac:spMkLst>
        </pc:spChg>
        <pc:picChg chg="add mod">
          <ac:chgData name="Tali Rouash" userId="21ae74ec1aaa5ff5" providerId="LiveId" clId="{9F3F9780-8565-4154-9B71-142F1BB5B918}" dt="2026-10-05T16:22:22.506" v="272" actId="1076"/>
          <ac:picMkLst>
            <pc:docMk/>
            <pc:sldMk cId="2306608969" sldId="615"/>
            <ac:picMk id="4" creationId="{1847340C-721E-29DD-27DF-AB14772DF069}"/>
          </ac:picMkLst>
        </pc:picChg>
        <pc:picChg chg="del">
          <ac:chgData name="Tali Rouash" userId="21ae74ec1aaa5ff5" providerId="LiveId" clId="{9F3F9780-8565-4154-9B71-142F1BB5B918}" dt="2026-10-05T16:22:07.659" v="267" actId="478"/>
          <ac:picMkLst>
            <pc:docMk/>
            <pc:sldMk cId="2306608969" sldId="615"/>
            <ac:picMk id="5" creationId="{CB377D49-0EC0-1543-413A-27D0805395DC}"/>
          </ac:picMkLst>
        </pc:picChg>
        <pc:picChg chg="del">
          <ac:chgData name="Tali Rouash" userId="21ae74ec1aaa5ff5" providerId="LiveId" clId="{9F3F9780-8565-4154-9B71-142F1BB5B918}" dt="2026-10-05T16:22:08.358" v="268" actId="478"/>
          <ac:picMkLst>
            <pc:docMk/>
            <pc:sldMk cId="2306608969" sldId="615"/>
            <ac:picMk id="6" creationId="{8BBF10C7-08AB-28F3-4321-0B9B727FA963}"/>
          </ac:picMkLst>
        </pc:picChg>
        <pc:picChg chg="del">
          <ac:chgData name="Tali Rouash" userId="21ae74ec1aaa5ff5" providerId="LiveId" clId="{9F3F9780-8565-4154-9B71-142F1BB5B918}" dt="2026-10-05T16:22:08.797" v="269" actId="478"/>
          <ac:picMkLst>
            <pc:docMk/>
            <pc:sldMk cId="2306608969" sldId="615"/>
            <ac:picMk id="7" creationId="{B1772AA3-E1C3-8169-7D4A-9058EB1DD513}"/>
          </ac:picMkLst>
        </pc:picChg>
        <pc:picChg chg="del">
          <ac:chgData name="Tali Rouash" userId="21ae74ec1aaa5ff5" providerId="LiveId" clId="{9F3F9780-8565-4154-9B71-142F1BB5B918}" dt="2026-10-05T16:22:09.206" v="270" actId="478"/>
          <ac:picMkLst>
            <pc:docMk/>
            <pc:sldMk cId="2306608969" sldId="615"/>
            <ac:picMk id="8" creationId="{A93D5FA3-9CE4-BB1E-3547-DB9B51E1786A}"/>
          </ac:picMkLst>
        </pc:picChg>
        <pc:picChg chg="add mod">
          <ac:chgData name="Tali Rouash" userId="21ae74ec1aaa5ff5" providerId="LiveId" clId="{9F3F9780-8565-4154-9B71-142F1BB5B918}" dt="2026-10-05T16:23:09.267" v="298" actId="1076"/>
          <ac:picMkLst>
            <pc:docMk/>
            <pc:sldMk cId="2306608969" sldId="615"/>
            <ac:picMk id="11" creationId="{B7B91689-65EE-2B67-32A8-2FBA2EA5E91A}"/>
          </ac:picMkLst>
        </pc:picChg>
        <pc:picChg chg="add mod">
          <ac:chgData name="Tali Rouash" userId="21ae74ec1aaa5ff5" providerId="LiveId" clId="{9F3F9780-8565-4154-9B71-142F1BB5B918}" dt="2026-10-05T16:24:54.643" v="317" actId="1076"/>
          <ac:picMkLst>
            <pc:docMk/>
            <pc:sldMk cId="2306608969" sldId="615"/>
            <ac:picMk id="13" creationId="{573B2E0F-3C27-0872-BE40-7A7BD4B25EE4}"/>
          </ac:picMkLst>
        </pc:picChg>
        <pc:picChg chg="add mod">
          <ac:chgData name="Tali Rouash" userId="21ae74ec1aaa5ff5" providerId="LiveId" clId="{9F3F9780-8565-4154-9B71-142F1BB5B918}" dt="2026-10-05T16:23:50.804" v="309" actId="1076"/>
          <ac:picMkLst>
            <pc:docMk/>
            <pc:sldMk cId="2306608969" sldId="615"/>
            <ac:picMk id="15" creationId="{68DA3257-ECE0-68F4-E60B-117E91AC1DC0}"/>
          </ac:picMkLst>
        </pc:picChg>
        <pc:picChg chg="add mod">
          <ac:chgData name="Tali Rouash" userId="21ae74ec1aaa5ff5" providerId="LiveId" clId="{9F3F9780-8565-4154-9B71-142F1BB5B918}" dt="2026-10-05T16:24:06.476" v="312"/>
          <ac:picMkLst>
            <pc:docMk/>
            <pc:sldMk cId="2306608969" sldId="615"/>
            <ac:picMk id="17" creationId="{658271A8-4E64-B256-A5B0-B665E3DEDDCA}"/>
          </ac:picMkLst>
        </pc:picChg>
      </pc:sldChg>
      <pc:sldChg chg="modSp add mod">
        <pc:chgData name="Tali Rouash" userId="21ae74ec1aaa5ff5" providerId="LiveId" clId="{9F3F9780-8565-4154-9B71-142F1BB5B918}" dt="2026-10-05T16:25:21.461" v="321" actId="20577"/>
        <pc:sldMkLst>
          <pc:docMk/>
          <pc:sldMk cId="3806105281" sldId="616"/>
        </pc:sldMkLst>
        <pc:spChg chg="mod">
          <ac:chgData name="Tali Rouash" userId="21ae74ec1aaa5ff5" providerId="LiveId" clId="{9F3F9780-8565-4154-9B71-142F1BB5B918}" dt="2026-10-05T16:25:21.461" v="321" actId="20577"/>
          <ac:spMkLst>
            <pc:docMk/>
            <pc:sldMk cId="3806105281" sldId="616"/>
            <ac:spMk id="3" creationId="{B75E443D-799C-36E7-2400-C4844703F610}"/>
          </ac:spMkLst>
        </pc:spChg>
      </pc:sldChg>
      <pc:sldChg chg="addSp delSp modSp add mod delAnim modAnim">
        <pc:chgData name="Tali Rouash" userId="21ae74ec1aaa5ff5" providerId="LiveId" clId="{9F3F9780-8565-4154-9B71-142F1BB5B918}" dt="2026-10-05T16:26:22.254" v="338"/>
        <pc:sldMkLst>
          <pc:docMk/>
          <pc:sldMk cId="75731400" sldId="617"/>
        </pc:sldMkLst>
        <pc:picChg chg="add mod modCrop">
          <ac:chgData name="Tali Rouash" userId="21ae74ec1aaa5ff5" providerId="LiveId" clId="{9F3F9780-8565-4154-9B71-142F1BB5B918}" dt="2026-10-05T16:25:45.107" v="329" actId="732"/>
          <ac:picMkLst>
            <pc:docMk/>
            <pc:sldMk cId="75731400" sldId="617"/>
            <ac:picMk id="4" creationId="{ADDFA9DF-B7F3-13E9-6CC4-E1FEDDCC4ED0}"/>
          </ac:picMkLst>
        </pc:picChg>
        <pc:picChg chg="del">
          <ac:chgData name="Tali Rouash" userId="21ae74ec1aaa5ff5" providerId="LiveId" clId="{9F3F9780-8565-4154-9B71-142F1BB5B918}" dt="2026-10-05T16:25:27.813" v="322" actId="478"/>
          <ac:picMkLst>
            <pc:docMk/>
            <pc:sldMk cId="75731400" sldId="617"/>
            <ac:picMk id="5" creationId="{C1214EF9-73BF-BAFD-FA8B-84F92170360D}"/>
          </ac:picMkLst>
        </pc:picChg>
        <pc:picChg chg="del">
          <ac:chgData name="Tali Rouash" userId="21ae74ec1aaa5ff5" providerId="LiveId" clId="{9F3F9780-8565-4154-9B71-142F1BB5B918}" dt="2026-10-05T16:25:28.237" v="323" actId="478"/>
          <ac:picMkLst>
            <pc:docMk/>
            <pc:sldMk cId="75731400" sldId="617"/>
            <ac:picMk id="6" creationId="{725F79E0-2D9D-6678-5922-4C6B02C14E77}"/>
          </ac:picMkLst>
        </pc:picChg>
        <pc:picChg chg="del">
          <ac:chgData name="Tali Rouash" userId="21ae74ec1aaa5ff5" providerId="LiveId" clId="{9F3F9780-8565-4154-9B71-142F1BB5B918}" dt="2026-10-05T16:25:28.854" v="324" actId="478"/>
          <ac:picMkLst>
            <pc:docMk/>
            <pc:sldMk cId="75731400" sldId="617"/>
            <ac:picMk id="7" creationId="{32AC7115-032A-B4D9-F6D2-5A1DA41F642A}"/>
          </ac:picMkLst>
        </pc:picChg>
        <pc:picChg chg="del">
          <ac:chgData name="Tali Rouash" userId="21ae74ec1aaa5ff5" providerId="LiveId" clId="{9F3F9780-8565-4154-9B71-142F1BB5B918}" dt="2026-10-05T16:25:29.294" v="325" actId="478"/>
          <ac:picMkLst>
            <pc:docMk/>
            <pc:sldMk cId="75731400" sldId="617"/>
            <ac:picMk id="8" creationId="{3AE42D46-062A-5759-7191-C04EB896BFFD}"/>
          </ac:picMkLst>
        </pc:picChg>
        <pc:picChg chg="add mod modCrop">
          <ac:chgData name="Tali Rouash" userId="21ae74ec1aaa5ff5" providerId="LiveId" clId="{9F3F9780-8565-4154-9B71-142F1BB5B918}" dt="2026-10-05T16:25:54.608" v="332" actId="732"/>
          <ac:picMkLst>
            <pc:docMk/>
            <pc:sldMk cId="75731400" sldId="617"/>
            <ac:picMk id="9" creationId="{EE070475-B2FD-7384-AD67-B9984C2C5F19}"/>
          </ac:picMkLst>
        </pc:picChg>
        <pc:picChg chg="add mod modCrop">
          <ac:chgData name="Tali Rouash" userId="21ae74ec1aaa5ff5" providerId="LiveId" clId="{9F3F9780-8565-4154-9B71-142F1BB5B918}" dt="2026-10-05T16:26:09.640" v="336" actId="1076"/>
          <ac:picMkLst>
            <pc:docMk/>
            <pc:sldMk cId="75731400" sldId="617"/>
            <ac:picMk id="10" creationId="{214B2A96-A01B-AC6B-BA67-53DDE402E55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747F07EA-0942-4464-B1D7-D7CDD732BD60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0CAE58E4-E829-4046-A3B8-8AF34F0A3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3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15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1734D-9D90-372B-2929-DF5396E8F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88EA1F4-DCDA-6423-29FF-670484AD3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EF5B02A-07CD-0281-3934-FE065A56F6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D944B5E-20DF-A50C-8D89-48B7E0DB9D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59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11D28-29D0-F1CA-06B9-AA4DC5D7E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928570B-013A-D082-4431-35339AF4F2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8ED0B49-272A-2721-4F45-C0D100FCE4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3E65E9A-C681-F93E-4744-473D5D4E4E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32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A180-4CE6-F0AA-88C0-0CEC07926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B331E36-D367-08C6-87D0-1D0A673BD8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EE7E436-492B-C2D4-54A9-CE1E36ABA1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FAF1968-C1FE-CAA8-91D5-3E6CEB48A9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489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10DBE-98AF-4D60-8133-017E3E7AD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5D395A0-D6D2-1E37-21B8-DCD72DD58F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CD05E317-B6C7-DC1D-D286-038CFC23B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2C3C696-9CC7-620C-857A-D26BF156F0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57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73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DBBA4-7A12-6B8C-92D7-6E9CAF69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6B4A482-CE1A-8165-6506-173737277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E3FB8EA-7723-138D-057A-3BB153063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3972F2F-FC11-2B61-04A7-C0BEAEE740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13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1303E-4A2B-0E89-4D47-EC5E478E6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E59509B-DB23-AE14-0181-01CD604D53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CC6666A-5321-0FC4-C853-34D3222A2D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78F8D0-8C53-5906-896F-3438A237F2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24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2A2DD-C681-1F3F-772F-3B82D8771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88E8F11-6808-47F2-584B-76BF19889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21217B36-AB55-43CF-D54B-BBB7CFFA9C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72DCB76-41EE-0287-A126-AC284366E4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2834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ABC3D-32B8-5CF2-4B4F-DC7B6A6F3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968BB41-6201-0A6F-05F4-65C777EAFF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BEFF303-0190-CB57-0351-4839B1EEF4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30F3F12-0D89-6C34-4E8A-7E99FF0F69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3771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2B6D3-AED6-E0B2-04E1-BEA247028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D77AA7B0-1649-8EB4-A2E7-94E65C168F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9589B8A-5068-D158-57C2-9D1548D69E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031CD82-4CAF-447B-302C-04E2819A45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013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10A1B-4D7A-10A3-F155-A0EC2DEFB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892BD90-E07D-662D-4A51-01AD188B47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3FEFD44-4D19-75C0-EC36-B6EA244F7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0949A69-F2E1-6F62-3DE2-157785D84F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28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7FA51-BAA4-D074-1636-86B17DC9C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AE31499-7F02-4E2F-2658-65D5179D73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5962A74-A701-D9CA-F091-DA124112E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E5C6243-251A-70FF-D7E9-3FF5C0912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6830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9DDE4-8118-AA02-59DE-84809C3F9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18D5290-DF24-F156-1EC3-E4B7EB1C7E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430DD03-263E-6D4D-3395-ED8EDCDC51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6AD8D81-8BA6-3CA0-9187-664883EB75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412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E3518-F82F-559B-A376-77B9EFB4C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F159C59-0FCD-3CD9-5C7A-A9C7103E97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E86AA8C-FDFF-FC19-7975-D68780BCD9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6178696-79ED-201B-7DA1-A4F9A171F1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565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90207-7A4E-679E-5DFD-0C041192E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957ED06-83BD-9F7D-7D27-ADF396E401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54FE4AA-4EFD-E647-6DCF-2FD3CB9947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510BDCA-C14A-13A0-864D-D131FF4373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933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6894E-9F27-2992-C817-C168C25DA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58E405D-5D3F-1937-DD8C-2EB96305AF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CEB6677C-9F65-5E59-DEA0-256F07975D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1A464D7-7D76-ABE0-26C5-6F6206C0E2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149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44DED-DB12-B4B6-B67B-12FBA9640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D01791B-06AA-751E-7F8A-5F8D510C2E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6C7317B-5FF5-1BE1-D6F7-3ABBA290AF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CB2D730-0250-DE3F-626C-C851F63AA6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9681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58633-5338-828B-9493-B733FB34C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55CD60D-C2B1-17AF-7DF0-92B77456EB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5A46FCB8-68E6-BF6C-075C-2D9B7A341F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312C6FC-9F8C-E0FC-BA53-07DEAE3146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8331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27A89-28CA-E34E-6C56-3B7A49592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23084D0-611A-06B5-B5BA-313CFD92B6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27D17CCD-83E4-38CE-831A-0C134B8346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4985FBC-AF41-F84D-367A-0B05B74F87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938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CF8E81-96AC-EF2F-00D7-3BF3CBAFB7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592334C-7F2C-96AC-7186-7C1640E2D6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E7BADD7-A9D3-444E-F001-6C8191891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EC10A-B35D-4039-BFA4-0E75FBA1DBB9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5200018-1383-12E5-FA6B-7F581AC8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DDB5FEF-FA34-E72F-10BD-1A52F1032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92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3592E0-955E-FFAF-D6BD-76AB2594D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B913D9E-D420-C1C1-6E5D-8A9B70A81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450577C-FC9E-071A-9946-5203BC0D5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4B1B-ADBF-48A6-8B46-30341B951EF3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5EB500C-BDC6-5B43-69F8-442FE4FF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84B5EEC-8F05-4563-A696-02C61FC1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4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2094800-6D07-6631-35FC-6B9F54527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A708301-EA31-6BA9-EF36-5CEC8641D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4C6CBAF-7391-FD0E-5FE4-E2D8FC212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F5DC-589B-43DA-BAE3-B81C43EAA5F1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224B8A-EB1D-B174-478D-75D04FCE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AE9CA8C-1106-4F3D-CDEB-BA4310EA3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4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96189BA-B908-9E3F-9C76-CBEFB5C2C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3D73D0-590F-E036-D1F2-3E4557A20C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705FE94-8D25-62C2-6C92-0BC332535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B14E794-43E1-ECF0-9845-865EE9AFA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60A45-7D90-449C-9CFB-02768CD7CC09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1ED9D87-E67D-96E3-ADEA-BB0FD076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E6A7ED3-AAB7-8C6B-D03D-7213208FD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1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7A22A04-F20D-C67C-BF9C-238C7B95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3325D14-1441-36CE-CDD3-3A28C94CC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64CF4B4-5E2E-9D36-DECC-C23954AAE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F16C3357-B3F6-7383-B018-1037178B1B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B772EB2E-7407-6DE2-03CF-34AFA71831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43200CF2-E855-7D65-7594-449110213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9B-29D4-4E0B-B0B1-1FDC8F5C68EC}" type="datetime1">
              <a:rPr lang="en-US" smtClean="0"/>
              <a:t>10/5/2026</a:t>
            </a:fld>
            <a:endParaRPr lang="en-US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EDDA5412-78C9-022D-0DAA-6E5A503D7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AD893EA-BD50-B6CF-9824-D565A4A1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12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9498D5-34B6-8427-A683-7776E721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55B19B1-545C-3D49-85D9-1EAF29DAC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71256-9E7D-46B7-A4EB-C71480790B2A}" type="datetime1">
              <a:rPr lang="en-US" smtClean="0"/>
              <a:t>10/5/2026</a:t>
            </a:fld>
            <a:endParaRPr lang="en-US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3B60E62-3E62-B9C3-E1C8-EB8BE2529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E629FA44-DBA4-C0B6-035E-20D13A1E4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59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259313D-B619-FB6D-A537-714B3CA5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FE8A-132C-45B5-B3C4-E206032440C6}" type="datetime1">
              <a:rPr lang="en-US" smtClean="0"/>
              <a:t>10/5/2026</a:t>
            </a:fld>
            <a:endParaRPr lang="en-US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9AEE335C-37DE-62F5-02C7-D3B102E52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53EEC16-FBCF-BCC0-2E0D-CABE08DF3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86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5431FB-9EA4-9ADE-C81B-38DBBE459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FA76079-9D90-4DF5-891A-7B39F1B3E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DBE2A9F-274C-B6AD-E5B7-A96B225CD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99D9580-8BAF-5A8A-05D6-4FEB6086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D5D7-BF42-4DDF-8FBB-8C51A6A7C6DC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9D09740-9E53-A3A4-FBA8-DFA926DB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5016544-EA9E-E68F-01F9-54E7BC823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62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47AB899-8D5F-1172-277F-AD8968726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7767A31-E506-CC44-7FCF-C5AF88A2A8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58B4960-90AF-1D43-4CFA-71AAE8C5B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DE7FB02-E3BB-FBD8-C7CC-FB2E7A1E3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65A4-EDB7-4FD3-9FB8-993DAFF4CE8A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14CF4AD-0323-1000-2B65-43DC1F95B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11C51AD-25A4-748E-4EA2-CC048B124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53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C21102F-DC1F-2029-F7DD-0A285646C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8A20901-A58A-65AC-E8AF-22717062A3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F6DE823-9904-632C-1BF5-DC3BE7968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80E30-5DB9-4FBE-B0BE-A2FD8E55BF04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A67F163-236E-D02D-0881-9865099D3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BC074CB-E53E-9CCD-CB18-93D04956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7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BE10F5DD-B803-C64C-FC67-7965035FA5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B0C75EC-819B-08F3-FBC8-FD38409A2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DF6426D-366C-E67E-5D2F-9CECB378F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2E0F9-5536-41C8-9545-5D566DC0FF0C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FFE34FB-E320-92C8-99B8-83C2F59DA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0627705-EF5E-9B54-6C85-575B0EDCC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2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9F9E100-8813-4C72-2943-8A1C68B37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4B41EE5-0A6B-6E5D-B4CE-4A13BFE67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53B2069-07B0-D251-BE61-9C7842445D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9BBE5-A552-461B-84C5-868331EA7E17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592C64-9EB0-9836-4BD7-BBF17DD36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774F4E8-2BD3-7F6B-8EF2-F69DE6B85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3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hyperlink" Target="https://www.geogebra.org/m/hzqxx3by" TargetMode="External"/><Relationship Id="rId5" Type="http://schemas.openxmlformats.org/officeDocument/2006/relationships/image" Target="../media/image9.png"/><Relationship Id="rId10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hyperlink" Target="https://www.geogebra.org/m/gtf7xmk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14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15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16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eogebra.org/m/fnxra59h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12" Type="http://schemas.microsoft.com/office/2007/relationships/hdphoto" Target="../media/hdphoto9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eogebra.org/m/ytagxat7" TargetMode="External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3.jpeg"/><Relationship Id="rId9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5" Type="http://schemas.openxmlformats.org/officeDocument/2006/relationships/image" Target="../media/image22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268" y="119557"/>
            <a:ext cx="4006575" cy="1148653"/>
          </a:xfrm>
          <a:prstGeom prst="rect">
            <a:avLst/>
          </a:prstGeom>
        </p:spPr>
      </p:pic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39F2EE02-009B-5830-C480-E988A0D8D90B}"/>
              </a:ext>
            </a:extLst>
          </p:cNvPr>
          <p:cNvSpPr txBox="1">
            <a:spLocks/>
          </p:cNvSpPr>
          <p:nvPr/>
        </p:nvSpPr>
        <p:spPr>
          <a:xfrm>
            <a:off x="3730509" y="2672301"/>
            <a:ext cx="669782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מתמטיקה לכיתה ז'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DD3D84B8-3E74-6D3E-1507-BC48A459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30" y="994278"/>
            <a:ext cx="3048695" cy="3925194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899D3E09-7105-A8E1-F39C-91753FC144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510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220F4-C372-C15C-CB08-E4E88AAD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8F5560B5-857E-FC7D-6DDD-7840683EF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8ABED5F-ECD0-FECC-86A6-85E0901604FE}"/>
              </a:ext>
            </a:extLst>
          </p:cNvPr>
          <p:cNvSpPr txBox="1">
            <a:spLocks/>
          </p:cNvSpPr>
          <p:nvPr/>
        </p:nvSpPr>
        <p:spPr>
          <a:xfrm>
            <a:off x="2858656" y="2018142"/>
            <a:ext cx="6056744" cy="15122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7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תחום גאומטרי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F933FE5-1CC2-CDE5-0BF9-74CA915015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A1BE9803-447E-EF9E-0BF0-418C48C8C0FD}"/>
              </a:ext>
            </a:extLst>
          </p:cNvPr>
          <p:cNvSpPr txBox="1">
            <a:spLocks/>
          </p:cNvSpPr>
          <p:nvPr/>
        </p:nvSpPr>
        <p:spPr>
          <a:xfrm>
            <a:off x="2858656" y="3257394"/>
            <a:ext cx="6056744" cy="15122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תיבה וקובייה</a:t>
            </a:r>
          </a:p>
        </p:txBody>
      </p:sp>
    </p:spTree>
    <p:extLst>
      <p:ext uri="{BB962C8B-B14F-4D97-AF65-F5344CB8AC3E}">
        <p14:creationId xmlns:p14="http://schemas.microsoft.com/office/powerpoint/2010/main" val="2400541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037A5-64CF-9FC1-286C-FBEE00C67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3E2421A4-1D16-397E-8B5B-F0E08A2F1EB4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משימת פתיחה</a:t>
            </a:r>
          </a:p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 353</a:t>
            </a: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7921BC43-8944-E7E1-36EE-815BF0C5C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59F0804F-3D80-4828-8B54-795C69C7E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6077" y="1831813"/>
            <a:ext cx="1409894" cy="1597187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7E7EEA7F-8359-BD86-88EE-9B928F3959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68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2C1CD-6497-DB86-90C7-7AE29E155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3F88EC45-A9FA-E6E5-645D-3D90065B2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BC13CD8-F60D-E0BF-AFD2-3669DD877C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6C14B5B4-CDDE-BE2D-4392-F81EDF06BA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14988"/>
            <a:ext cx="5791702" cy="4122777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856F6EA3-FC06-7142-D87A-A4F11B9BD7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8396" y="4706140"/>
            <a:ext cx="1219306" cy="16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B2A2C-2181-614B-4DA6-7AD73979D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49EBE8C1-3B64-EC0D-7EB8-0EB58E9B7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878D6DF-33AD-9F30-1525-109BC80D19CD}"/>
              </a:ext>
            </a:extLst>
          </p:cNvPr>
          <p:cNvSpPr txBox="1">
            <a:spLocks/>
          </p:cNvSpPr>
          <p:nvPr/>
        </p:nvSpPr>
        <p:spPr>
          <a:xfrm>
            <a:off x="7675674" y="1654426"/>
            <a:ext cx="4006576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תיבה וקובייה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E5D700A-DC97-5ED6-CA51-FDC4EF67D8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F6D539C1-FA12-87E1-C262-3CAF9947D83B}"/>
              </a:ext>
            </a:extLst>
          </p:cNvPr>
          <p:cNvSpPr txBox="1">
            <a:spLocks/>
          </p:cNvSpPr>
          <p:nvPr/>
        </p:nvSpPr>
        <p:spPr>
          <a:xfrm>
            <a:off x="3531477" y="2585921"/>
            <a:ext cx="752023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א. פריסה של תיבה (כולל קובייה)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56582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915D72C-8E67-FE9E-929D-D19EA78FBC0B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E23E111-8885-EB58-671C-9C90179BE5DC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354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D0310E7-5378-0B8C-2A8B-85BFC7F04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085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DCA8C-BE69-1EB6-04CE-8D9D3487B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AAC522D-22B2-8890-E5B6-BD0F406DC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7129E3F-C337-7862-1120-7A7BF1802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CDBC4A5C-9A40-77D3-098F-FA259210CB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30015"/>
          <a:stretch>
            <a:fillRect/>
          </a:stretch>
        </p:blipFill>
        <p:spPr>
          <a:xfrm>
            <a:off x="3601427" y="1287594"/>
            <a:ext cx="6073666" cy="2997327"/>
          </a:xfrm>
          <a:prstGeom prst="rect">
            <a:avLst/>
          </a:prstGeom>
        </p:spPr>
      </p:pic>
      <p:pic>
        <p:nvPicPr>
          <p:cNvPr id="20" name="תמונה 19">
            <a:extLst>
              <a:ext uri="{FF2B5EF4-FFF2-40B4-BE49-F238E27FC236}">
                <a16:creationId xmlns:a16="http://schemas.microsoft.com/office/drawing/2014/main" id="{FF642139-F2BD-EA17-C4F3-D20C17B633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72467" b="-24"/>
          <a:stretch>
            <a:fillRect/>
          </a:stretch>
        </p:blipFill>
        <p:spPr>
          <a:xfrm>
            <a:off x="3601427" y="4390193"/>
            <a:ext cx="6073666" cy="118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4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2C131-BFF1-519E-0907-610F36945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98A7C036-6D5F-C961-C8FF-F615D8AA85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EB0974A5-7B4B-BD82-55DE-304823B398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8213FFEB-16B9-4771-7746-A2E30AA2C2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53028"/>
          <a:stretch>
            <a:fillRect/>
          </a:stretch>
        </p:blipFill>
        <p:spPr>
          <a:xfrm>
            <a:off x="3814079" y="1234250"/>
            <a:ext cx="6073666" cy="2061843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4AE83307-E37A-1C40-A78A-F41316BA9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43943" b="25415"/>
          <a:stretch>
            <a:fillRect/>
          </a:stretch>
        </p:blipFill>
        <p:spPr>
          <a:xfrm>
            <a:off x="3814079" y="3296093"/>
            <a:ext cx="6073666" cy="1345019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5E942212-F835-4BBB-D4F3-8DFEF958FE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74343" b="-19"/>
          <a:stretch>
            <a:fillRect/>
          </a:stretch>
        </p:blipFill>
        <p:spPr>
          <a:xfrm>
            <a:off x="3814079" y="4641112"/>
            <a:ext cx="6073666" cy="112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54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BA785-5BAC-261F-D55A-B76E87A1A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A51EE514-9101-758C-C117-465B332D40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AC55C265-4618-C094-D7DE-0204191035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44DC2EA9-29E9-B110-0471-5E31CFA674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51120"/>
          <a:stretch>
            <a:fillRect/>
          </a:stretch>
        </p:blipFill>
        <p:spPr>
          <a:xfrm>
            <a:off x="6096000" y="364198"/>
            <a:ext cx="5738357" cy="1624090"/>
          </a:xfrm>
          <a:prstGeom prst="rect">
            <a:avLst/>
          </a:prstGeom>
        </p:spPr>
      </p:pic>
      <p:pic>
        <p:nvPicPr>
          <p:cNvPr id="21" name="תמונה 20">
            <a:extLst>
              <a:ext uri="{FF2B5EF4-FFF2-40B4-BE49-F238E27FC236}">
                <a16:creationId xmlns:a16="http://schemas.microsoft.com/office/drawing/2014/main" id="{2250389D-D72E-B28F-7F5F-656AAA0466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63654" y="3997841"/>
            <a:ext cx="5570703" cy="495343"/>
          </a:xfrm>
          <a:prstGeom prst="rect">
            <a:avLst/>
          </a:prstGeom>
        </p:spPr>
      </p:pic>
      <p:pic>
        <p:nvPicPr>
          <p:cNvPr id="22" name="תמונה 21">
            <a:extLst>
              <a:ext uri="{FF2B5EF4-FFF2-40B4-BE49-F238E27FC236}">
                <a16:creationId xmlns:a16="http://schemas.microsoft.com/office/drawing/2014/main" id="{1C5112E8-EBE1-49A9-EFAA-3BA4AF3725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48560" b="-82"/>
          <a:stretch>
            <a:fillRect/>
          </a:stretch>
        </p:blipFill>
        <p:spPr>
          <a:xfrm>
            <a:off x="6096000" y="2137144"/>
            <a:ext cx="5738357" cy="1711841"/>
          </a:xfrm>
          <a:prstGeom prst="rect">
            <a:avLst/>
          </a:prstGeom>
        </p:spPr>
      </p:pic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BDB0202D-EC8A-C4B4-CEA2-22BD369CD4F5}"/>
              </a:ext>
            </a:extLst>
          </p:cNvPr>
          <p:cNvSpPr txBox="1"/>
          <p:nvPr/>
        </p:nvSpPr>
        <p:spPr>
          <a:xfrm>
            <a:off x="1887770" y="1465068"/>
            <a:ext cx="34253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400" dirty="0">
                <a:latin typeface="David" panose="020E0502060401010101" pitchFamily="34" charset="-79"/>
                <a:cs typeface="David" panose="020E0502060401010101" pitchFamily="34" charset="-79"/>
              </a:rPr>
              <a:t>ביישומון הבא מוצגת המחשה של המושגים: קדקודים, מקצועות, פאות ופריסה של תיבה.</a:t>
            </a:r>
          </a:p>
        </p:txBody>
      </p:sp>
      <p:sp>
        <p:nvSpPr>
          <p:cNvPr id="26" name="תיבת טקסט 25">
            <a:extLst>
              <a:ext uri="{FF2B5EF4-FFF2-40B4-BE49-F238E27FC236}">
                <a16:creationId xmlns:a16="http://schemas.microsoft.com/office/drawing/2014/main" id="{2241D1EB-F176-C82D-65BA-51EEB24614CF}"/>
              </a:ext>
            </a:extLst>
          </p:cNvPr>
          <p:cNvSpPr txBox="1"/>
          <p:nvPr/>
        </p:nvSpPr>
        <p:spPr>
          <a:xfrm>
            <a:off x="1993067" y="3762408"/>
            <a:ext cx="32147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400" dirty="0">
                <a:latin typeface="David" panose="020E0502060401010101" pitchFamily="34" charset="-79"/>
                <a:cs typeface="David" panose="020E0502060401010101" pitchFamily="34" charset="-79"/>
              </a:rPr>
              <a:t>ביישומון  הבא מוצגת המחשה של המושגים: קדקודים, מקצועות, פאות ופריסה של קובייה.</a:t>
            </a:r>
          </a:p>
        </p:txBody>
      </p:sp>
      <p:pic>
        <p:nvPicPr>
          <p:cNvPr id="27" name="תמונה 26">
            <a:hlinkClick r:id="rId9"/>
            <a:extLst>
              <a:ext uri="{FF2B5EF4-FFF2-40B4-BE49-F238E27FC236}">
                <a16:creationId xmlns:a16="http://schemas.microsoft.com/office/drawing/2014/main" id="{76B37A11-1A42-6311-D0AF-A23CF12B40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583" y="4377657"/>
            <a:ext cx="828675" cy="828675"/>
          </a:xfrm>
          <a:prstGeom prst="rect">
            <a:avLst/>
          </a:prstGeom>
        </p:spPr>
      </p:pic>
      <p:pic>
        <p:nvPicPr>
          <p:cNvPr id="28" name="תמונה 27">
            <a:hlinkClick r:id="rId11"/>
            <a:extLst>
              <a:ext uri="{FF2B5EF4-FFF2-40B4-BE49-F238E27FC236}">
                <a16:creationId xmlns:a16="http://schemas.microsoft.com/office/drawing/2014/main" id="{F1024051-5C94-2E81-E9BC-43B8094BF85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583" y="2080317"/>
            <a:ext cx="828675" cy="8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2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A9B86-ABB5-D2CC-F0DA-B56132619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5645F822-0473-D2BF-F869-991A4C367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356CEAE-5950-A156-2D49-4E60569BE2AC}"/>
              </a:ext>
            </a:extLst>
          </p:cNvPr>
          <p:cNvSpPr txBox="1">
            <a:spLocks/>
          </p:cNvSpPr>
          <p:nvPr/>
        </p:nvSpPr>
        <p:spPr>
          <a:xfrm>
            <a:off x="7675674" y="1654426"/>
            <a:ext cx="4006576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תיבה וקובייה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F424E720-F42C-0DDD-B486-2E1EC69A9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F48AF95B-5ADD-E168-3FE3-925EC9F78D23}"/>
              </a:ext>
            </a:extLst>
          </p:cNvPr>
          <p:cNvSpPr txBox="1">
            <a:spLocks/>
          </p:cNvSpPr>
          <p:nvPr/>
        </p:nvSpPr>
        <p:spPr>
          <a:xfrm>
            <a:off x="3285460" y="2585921"/>
            <a:ext cx="776625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ב. שטח פנים של תיבה (כולל קובייה)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0751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BAC12-9774-64C9-8CC7-A70689449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BDA25D19-BD0E-8E4F-F6AC-7F5CA2700E72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B6E5E50C-FAFA-BEC0-9A1F-DDFA4BE02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83CCBCF-2D63-67C8-E690-26B35A884910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359-360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8847AA1-93A2-ABDE-FDE8-5BB6D82464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805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7EDBF-A979-76D5-E840-97E0B92B1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36F17243-7D6F-F289-7DE0-A9A95F3C74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392076B-ED08-B7CE-2E0C-CF6A656F81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CE1C832F-9409-F683-BE44-63FC893D26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134"/>
          <a:stretch>
            <a:fillRect/>
          </a:stretch>
        </p:blipFill>
        <p:spPr>
          <a:xfrm>
            <a:off x="3047736" y="1344750"/>
            <a:ext cx="6096528" cy="416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58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453CB-A7A2-2D0A-CA2E-98984BDBA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FC4808D9-A926-6474-61EC-E7ED1B3DC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203794FE-6F20-B137-C432-6D33221615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B92D9F2E-E1DE-B2DC-4CDA-1FB41EF0BA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35866" t="1520" b="81208"/>
          <a:stretch>
            <a:fillRect/>
          </a:stretch>
        </p:blipFill>
        <p:spPr>
          <a:xfrm>
            <a:off x="7921256" y="276684"/>
            <a:ext cx="3875741" cy="572562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7850171A-6AE8-B2AF-9CEA-F38126DF86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15" t="3053" r="64268" b="66476"/>
          <a:stretch>
            <a:fillRect/>
          </a:stretch>
        </p:blipFill>
        <p:spPr>
          <a:xfrm>
            <a:off x="5762847" y="276684"/>
            <a:ext cx="2158409" cy="1010093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87A235FD-3545-526A-79CF-0432C6EA46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-1492" t="19059" b="-209"/>
          <a:stretch>
            <a:fillRect/>
          </a:stretch>
        </p:blipFill>
        <p:spPr>
          <a:xfrm>
            <a:off x="5663610" y="802996"/>
            <a:ext cx="6133387" cy="269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70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8C2D1-30C7-4120-506E-9736922B3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258285A4-D558-EEF5-E3DE-09676D5AF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DE4A4DF-5000-12BB-698B-27EFD71B1A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8F93AF2E-69CA-76EC-7760-79EBA1E65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8743" b="80069"/>
          <a:stretch>
            <a:fillRect/>
          </a:stretch>
        </p:blipFill>
        <p:spPr>
          <a:xfrm>
            <a:off x="6262576" y="312957"/>
            <a:ext cx="5605219" cy="792830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F7EFBD80-0B83-6342-59E7-CD39229728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607" t="-1" b="45250"/>
          <a:stretch>
            <a:fillRect/>
          </a:stretch>
        </p:blipFill>
        <p:spPr>
          <a:xfrm>
            <a:off x="5762848" y="312957"/>
            <a:ext cx="6104947" cy="2177894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C2114FB6-A44F-DBD7-1CB0-C7222D18CB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607" t="56017" b="-388"/>
          <a:stretch>
            <a:fillRect/>
          </a:stretch>
        </p:blipFill>
        <p:spPr>
          <a:xfrm>
            <a:off x="5762848" y="2764464"/>
            <a:ext cx="6104947" cy="17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88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5D2BE-53E9-9657-7296-B814D2FD7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7E5941C-EE37-A3D4-517D-C9EB436FAC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DC6B5BBD-33BD-D250-5E5D-D70855E44609}"/>
              </a:ext>
            </a:extLst>
          </p:cNvPr>
          <p:cNvSpPr txBox="1">
            <a:spLocks/>
          </p:cNvSpPr>
          <p:nvPr/>
        </p:nvSpPr>
        <p:spPr>
          <a:xfrm>
            <a:off x="7675674" y="1654426"/>
            <a:ext cx="4006576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תיבה וקובייה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6D5CEA8F-4C83-4265-037C-840BF417AD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B6F32F41-2192-94A7-6F0E-243D338EE600}"/>
              </a:ext>
            </a:extLst>
          </p:cNvPr>
          <p:cNvSpPr txBox="1">
            <a:spLocks/>
          </p:cNvSpPr>
          <p:nvPr/>
        </p:nvSpPr>
        <p:spPr>
          <a:xfrm>
            <a:off x="3285460" y="2585921"/>
            <a:ext cx="776625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ג. נפח של תיבה (כולל קובייה)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27587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87AD5-961D-EFC3-0E0F-3FC3BCD2B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33A8CC79-B337-D518-2200-0B7B0999E529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C5270A-7A9F-3CEF-4926-B5B1767817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CCD3DFE-A83A-0E80-9762-378C0BDA65C6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364-365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845237A7-0C52-4BC2-77B0-D8FDD52E75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90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8ADA8-94E7-FB2B-A692-F31F23E18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AEB9453C-77D7-7965-9039-13F245ECAB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B6B5E75-74EA-3572-9491-3E0EA9BB33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61B73461-92A8-462E-4E6D-BD1D058CA2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75702"/>
          <a:stretch>
            <a:fillRect/>
          </a:stretch>
        </p:blipFill>
        <p:spPr>
          <a:xfrm>
            <a:off x="3930239" y="750338"/>
            <a:ext cx="6096528" cy="1301746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17430D31-F43B-7A77-AD72-046F32210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26197" b="49505"/>
          <a:stretch>
            <a:fillRect/>
          </a:stretch>
        </p:blipFill>
        <p:spPr>
          <a:xfrm>
            <a:off x="3930239" y="2052084"/>
            <a:ext cx="6096528" cy="1301747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59B1336A-0FDA-3DA3-7EE2-36E8AF5816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50495" b="28766"/>
          <a:stretch>
            <a:fillRect/>
          </a:stretch>
        </p:blipFill>
        <p:spPr>
          <a:xfrm>
            <a:off x="3930239" y="3353830"/>
            <a:ext cx="6096528" cy="1111102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12ACD801-FD72-A4E6-8A20-8AA52BA79F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71986" b="911"/>
          <a:stretch>
            <a:fillRect/>
          </a:stretch>
        </p:blipFill>
        <p:spPr>
          <a:xfrm>
            <a:off x="3930239" y="4464932"/>
            <a:ext cx="6096528" cy="145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83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03678-4DE8-6A55-FD1A-E3CFA30A4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56A02ECF-F5E8-8EB0-A119-C3AE5116BB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98C5D991-7B7A-CBFE-CFB0-2276F2AFE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1847340C-721E-29DD-27DF-AB14772DF0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8570" y="351613"/>
            <a:ext cx="6149873" cy="1348857"/>
          </a:xfrm>
          <a:prstGeom prst="rect">
            <a:avLst/>
          </a:prstGeom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611AF869-ACF8-105D-D753-A79A915012E7}"/>
              </a:ext>
            </a:extLst>
          </p:cNvPr>
          <p:cNvSpPr txBox="1"/>
          <p:nvPr/>
        </p:nvSpPr>
        <p:spPr>
          <a:xfrm>
            <a:off x="1446187" y="872570"/>
            <a:ext cx="3224323" cy="306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400" dirty="0">
                <a:latin typeface="David" panose="020E0502060401010101" pitchFamily="34" charset="-79"/>
                <a:cs typeface="David" panose="020E0502060401010101" pitchFamily="34" charset="-79"/>
              </a:rPr>
              <a:t>ביישומון הבא תוכלו לתרגל מציאת נפח תיבה.</a:t>
            </a:r>
          </a:p>
        </p:txBody>
      </p:sp>
      <p:pic>
        <p:nvPicPr>
          <p:cNvPr id="11" name="תמונה 10">
            <a:hlinkClick r:id="rId6"/>
            <a:extLst>
              <a:ext uri="{FF2B5EF4-FFF2-40B4-BE49-F238E27FC236}">
                <a16:creationId xmlns:a16="http://schemas.microsoft.com/office/drawing/2014/main" id="{B7B91689-65EE-2B67-32A8-2FBA2EA5E9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441" y="1335036"/>
            <a:ext cx="828675" cy="828675"/>
          </a:xfrm>
          <a:prstGeom prst="rect">
            <a:avLst/>
          </a:prstGeom>
        </p:spPr>
      </p:pic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3CEE6545-7746-9246-28F4-C416B66B2676}"/>
              </a:ext>
            </a:extLst>
          </p:cNvPr>
          <p:cNvSpPr txBox="1"/>
          <p:nvPr/>
        </p:nvSpPr>
        <p:spPr>
          <a:xfrm>
            <a:off x="1350335" y="3122059"/>
            <a:ext cx="33201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400" dirty="0">
                <a:latin typeface="David" panose="020E0502060401010101" pitchFamily="34" charset="-79"/>
                <a:cs typeface="David" panose="020E0502060401010101" pitchFamily="34" charset="-79"/>
              </a:rPr>
              <a:t>ביישומון הבא תוכלו לתרגל מציאת נפח קובייה.</a:t>
            </a:r>
          </a:p>
        </p:txBody>
      </p:sp>
      <p:pic>
        <p:nvPicPr>
          <p:cNvPr id="13" name="תמונה 12">
            <a:hlinkClick r:id="rId8"/>
            <a:extLst>
              <a:ext uri="{FF2B5EF4-FFF2-40B4-BE49-F238E27FC236}">
                <a16:creationId xmlns:a16="http://schemas.microsoft.com/office/drawing/2014/main" id="{573B2E0F-3C27-0872-BE40-7A7BD4B25E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849" y="3572469"/>
            <a:ext cx="828675" cy="828675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68DA3257-ECE0-68F4-E60B-117E91AC1D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2914" y="2809695"/>
            <a:ext cx="5875529" cy="1089754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658271A8-4E64-B256-A5B0-B665E3DEDDC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14294" y="4801864"/>
            <a:ext cx="6104149" cy="148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60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C00ED-21F7-5AE2-62A9-470C00BD7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7F9DA013-89BB-0497-4AC7-33A2BEC569A0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4B89D5C9-7049-5D08-FAB2-CF477B5B0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75E443D-799C-36E7-2400-C4844703F610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374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2C3B006C-AC54-6BAA-DCF8-4D27598DC5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105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9C0E2-3AF9-08BF-4FB7-08E1344DD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10E4EA0D-79E8-E4A2-5BBF-4B8D5FE87A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05E64CB4-E5F1-F74A-93D2-40C79348B4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ADDFA9DF-B7F3-13E9-6CC4-E1FEDDCC4E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85865"/>
          <a:stretch>
            <a:fillRect/>
          </a:stretch>
        </p:blipFill>
        <p:spPr>
          <a:xfrm>
            <a:off x="5548600" y="446225"/>
            <a:ext cx="6134632" cy="438402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EE070475-B2FD-7384-AD67-B9984C2C5F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14065" b="42739"/>
          <a:stretch>
            <a:fillRect/>
          </a:stretch>
        </p:blipFill>
        <p:spPr>
          <a:xfrm>
            <a:off x="5548600" y="999459"/>
            <a:ext cx="6134632" cy="1339703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214B2A96-A01B-AC6B-BA67-53DDE402E5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59319" b="571"/>
          <a:stretch>
            <a:fillRect/>
          </a:stretch>
        </p:blipFill>
        <p:spPr>
          <a:xfrm>
            <a:off x="5548600" y="2453994"/>
            <a:ext cx="6134632" cy="124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52557</TotalTime>
  <Words>138</Words>
  <Application>Microsoft Office PowerPoint</Application>
  <PresentationFormat>מסך רחב</PresentationFormat>
  <Paragraphs>43</Paragraphs>
  <Slides>20</Slides>
  <Notes>20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David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Tali Rouash</dc:creator>
  <cp:lastModifiedBy>Tali Rouash</cp:lastModifiedBy>
  <cp:revision>460</cp:revision>
  <dcterms:created xsi:type="dcterms:W3CDTF">2023-03-16T18:50:14Z</dcterms:created>
  <dcterms:modified xsi:type="dcterms:W3CDTF">2026-10-05T16:26:27Z</dcterms:modified>
</cp:coreProperties>
</file>